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50.jpg" ContentType="image/pn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5" r:id="rId8"/>
    <p:sldId id="261" r:id="rId9"/>
    <p:sldId id="262" r:id="rId10"/>
    <p:sldId id="263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29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12/12/2017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12/12/2017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12/12/2017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12/12/2017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12/12/2017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12/12/2017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12/12/2017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4372E8-041A-438E-9017-BD016BA26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1840" y="2688023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Vampyr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Carl Theodor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Dreyer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1932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25E1DC1-27FF-4259-812A-BFA2C56C1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6" y="-11928"/>
            <a:ext cx="5132705" cy="686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25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7B40FF-0E6E-41CF-B014-377D884AB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800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La Commune 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b="1" dirty="0">
                <a:solidFill>
                  <a:srgbClr val="FF0000"/>
                </a:solidFill>
              </a:rPr>
              <a:t>(Paris 1871)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Peter Watkins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2000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40411B0-ADE1-4D94-8107-869D17914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00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96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F77538-40A9-44CA-B01E-554CFA371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832" y="2857500"/>
            <a:ext cx="8229600" cy="1143000"/>
          </a:xfrm>
        </p:spPr>
        <p:txBody>
          <a:bodyPr>
            <a:noAutofit/>
          </a:bodyPr>
          <a:lstStyle/>
          <a:p>
            <a:r>
              <a:rPr lang="it-IT" sz="3600" b="1" dirty="0">
                <a:solidFill>
                  <a:srgbClr val="FF0000"/>
                </a:solidFill>
              </a:rPr>
              <a:t>Cannibal Holocaust</a:t>
            </a:r>
            <a:br>
              <a:rPr lang="it-IT" sz="3600" b="1" dirty="0">
                <a:solidFill>
                  <a:srgbClr val="FF0000"/>
                </a:solidFill>
              </a:rPr>
            </a:br>
            <a:r>
              <a:rPr lang="it-IT" sz="3600" dirty="0">
                <a:solidFill>
                  <a:srgbClr val="FF0000"/>
                </a:solidFill>
              </a:rPr>
              <a:t>Ruggero Deodato</a:t>
            </a:r>
            <a:br>
              <a:rPr lang="it-IT" sz="3600" dirty="0">
                <a:solidFill>
                  <a:srgbClr val="FF0000"/>
                </a:solidFill>
              </a:rPr>
            </a:br>
            <a:r>
              <a:rPr lang="it-IT" sz="3600" dirty="0">
                <a:solidFill>
                  <a:srgbClr val="FF0000"/>
                </a:solidFill>
              </a:rPr>
              <a:t>1980</a:t>
            </a:r>
            <a:endParaRPr lang="it-IT" sz="3600" b="1" dirty="0"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AB196F9-9660-4A5C-A49F-623C668FE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5426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68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5056B1-799D-460D-906F-07A1972AF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Ufo Abduction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b="1" dirty="0">
                <a:solidFill>
                  <a:srgbClr val="FF0000"/>
                </a:solidFill>
              </a:rPr>
              <a:t>The McPherson Tapes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Dean Alioto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1989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1B239DD-1D3D-414F-8CDC-A04FDCFA9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55776" cy="383366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9EBD448-FF40-4477-85C6-AEEB1B990C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577703"/>
            <a:ext cx="2843808" cy="4280297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90ECF374-39A3-4557-ADE0-60AC62988B01}"/>
              </a:ext>
            </a:extLst>
          </p:cNvPr>
          <p:cNvSpPr txBox="1">
            <a:spLocks/>
          </p:cNvSpPr>
          <p:nvPr/>
        </p:nvSpPr>
        <p:spPr>
          <a:xfrm>
            <a:off x="-900608" y="45811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rgbClr val="FF0000"/>
                </a:solidFill>
              </a:rPr>
              <a:t>Alien Abduction</a:t>
            </a:r>
          </a:p>
          <a:p>
            <a:r>
              <a:rPr lang="it-IT" sz="4000" b="1" dirty="0">
                <a:solidFill>
                  <a:srgbClr val="FF0000"/>
                </a:solidFill>
              </a:rPr>
              <a:t>Incident at Lake County</a:t>
            </a:r>
            <a:br>
              <a:rPr lang="it-IT" sz="4000" b="1" dirty="0">
                <a:solidFill>
                  <a:srgbClr val="FF0000"/>
                </a:solidFill>
              </a:rPr>
            </a:br>
            <a:r>
              <a:rPr lang="it-IT" sz="4000" dirty="0">
                <a:solidFill>
                  <a:srgbClr val="FF0000"/>
                </a:solidFill>
              </a:rPr>
              <a:t>Dean Alioto</a:t>
            </a:r>
            <a:br>
              <a:rPr lang="it-IT" sz="4000" dirty="0">
                <a:solidFill>
                  <a:srgbClr val="FF0000"/>
                </a:solidFill>
              </a:rPr>
            </a:br>
            <a:r>
              <a:rPr lang="it-IT" sz="4000" dirty="0">
                <a:solidFill>
                  <a:srgbClr val="FF0000"/>
                </a:solidFill>
              </a:rPr>
              <a:t>1997</a:t>
            </a:r>
            <a:endParaRPr lang="it-IT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350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82E376-0B13-476C-9916-7F1E95C53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768" y="2857500"/>
            <a:ext cx="8229600" cy="1143000"/>
          </a:xfrm>
        </p:spPr>
        <p:txBody>
          <a:bodyPr>
            <a:no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C’est arrivé près </a:t>
            </a:r>
            <a:br>
              <a:rPr lang="it-IT" sz="3200" b="1" dirty="0">
                <a:solidFill>
                  <a:srgbClr val="FF0000"/>
                </a:solidFill>
              </a:rPr>
            </a:br>
            <a:r>
              <a:rPr lang="it-IT" sz="3200" b="1" dirty="0">
                <a:solidFill>
                  <a:srgbClr val="FF0000"/>
                </a:solidFill>
              </a:rPr>
              <a:t>de chez vous</a:t>
            </a:r>
            <a:br>
              <a:rPr lang="it-IT" sz="3200" b="1" dirty="0">
                <a:solidFill>
                  <a:srgbClr val="FF0000"/>
                </a:solidFill>
              </a:rPr>
            </a:br>
            <a:r>
              <a:rPr lang="it-IT" sz="3200" dirty="0">
                <a:solidFill>
                  <a:srgbClr val="FF0000"/>
                </a:solidFill>
              </a:rPr>
              <a:t>Remy Belvaux, </a:t>
            </a:r>
            <a:br>
              <a:rPr lang="it-IT" sz="3200" dirty="0">
                <a:solidFill>
                  <a:srgbClr val="FF0000"/>
                </a:solidFill>
              </a:rPr>
            </a:br>
            <a:r>
              <a:rPr lang="it-IT" sz="3200" dirty="0">
                <a:solidFill>
                  <a:srgbClr val="FF0000"/>
                </a:solidFill>
              </a:rPr>
              <a:t>André Bonzel, </a:t>
            </a:r>
            <a:br>
              <a:rPr lang="it-IT" sz="3200" dirty="0">
                <a:solidFill>
                  <a:srgbClr val="FF0000"/>
                </a:solidFill>
              </a:rPr>
            </a:br>
            <a:r>
              <a:rPr lang="it-IT" sz="3200" dirty="0">
                <a:solidFill>
                  <a:srgbClr val="FF0000"/>
                </a:solidFill>
              </a:rPr>
              <a:t>Benoit Poelvoorde</a:t>
            </a:r>
            <a:br>
              <a:rPr lang="it-IT" sz="3200" dirty="0">
                <a:solidFill>
                  <a:srgbClr val="FF0000"/>
                </a:solidFill>
              </a:rPr>
            </a:br>
            <a:r>
              <a:rPr lang="it-IT" sz="3200" dirty="0">
                <a:solidFill>
                  <a:srgbClr val="FF0000"/>
                </a:solidFill>
              </a:rPr>
              <a:t>1992 </a:t>
            </a:r>
            <a:endParaRPr lang="it-IT" sz="3200" b="1" dirty="0"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004D6B0-D492-43CD-8DAA-2C540CEB1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02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E2816E-32EC-4AA1-AB1B-B9E52A208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800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Ghostwatch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Lesley Manning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1992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81669ED-D3A3-4BF8-AF88-CF1190664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546"/>
            <a:ext cx="4860032" cy="691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52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650EF9-424D-42EF-90A7-5AE8D3D25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The Blair 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b="1" dirty="0">
                <a:solidFill>
                  <a:srgbClr val="FF0000"/>
                </a:solidFill>
              </a:rPr>
              <a:t>Witch Project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Eduardo Sanchez,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Daniel Myrick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1999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BDD893B-E885-4492-8ABE-269494963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130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07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5AA462-F890-4A4A-86EF-0F73F84B6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808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The Collingswood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b="1" dirty="0">
                <a:solidFill>
                  <a:srgbClr val="FF0000"/>
                </a:solidFill>
              </a:rPr>
              <a:t>Story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Michael Costanza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2002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6E90480-17DA-4203-A2EE-83E4C8C18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50" y="0"/>
            <a:ext cx="48554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51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7ABF37-DA94-4CB7-9973-DF71A81CB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800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My Little Eye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Marc Evans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2002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8C2C701-51ED-40AE-9472-2EE79699C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623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044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B16BE0-A86E-4163-88D9-2D9ACD3C1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816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Alone With Her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Eric Nicholas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2006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AA04384-D599-4B9D-B455-61213DC59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91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DB7E08-AF7E-43C6-8DC2-A6E2321EB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792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[REC]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Jaume Balaguerò,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Paco Plaza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2007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3CD1478-24C5-4D4D-80BE-F7142F4C6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39" y="3610"/>
            <a:ext cx="4809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44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3A09DF-CA55-4810-9328-93AB73D0B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808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Dark Passage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Delmer Daves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1947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8F95699-E4C2-437C-B5C9-2CEACA304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958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477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E9FBB8-983D-45C7-A9FC-FB46804CF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800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Diary of the Dead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George A. Romero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2007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A96AFC6-A8FC-4D5D-9E60-7BE5B9868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29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19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542836-6F95-4B22-B73C-E51D5D86C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784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Exhibit A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Dom Rotheroe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2007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5D03A53-F4BF-4DD4-BCB6-F228211C5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80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759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DBE764-2408-408C-9A1B-552B8F259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816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The Poughkeepsie 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b="1" dirty="0">
                <a:solidFill>
                  <a:srgbClr val="FF0000"/>
                </a:solidFill>
              </a:rPr>
              <a:t>Tapes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John Erick Dowdle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2007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BFEC120-9D66-4291-845C-DE1198085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9" y="-812"/>
            <a:ext cx="5018642" cy="685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21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8033EF-BC78-4D82-92DC-C3341D101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800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Paranormal Activity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Oren Peli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2007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C8FD996-4B6F-4D51-8B48-F8B359B60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7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657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1C8CD1-9199-49DA-8161-32F81AC27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800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Home Movie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Christopher Denham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2008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5248A92-CC53-493F-8D52-0B4CC7067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48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728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A51EDE-E7D4-48FC-822F-169F23A92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824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Lake Mungo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Joel Anderson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2008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117BEC4-9730-4CC1-9F85-27978D272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529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012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40D7B5-6DB5-45DE-B897-4EE253BA3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816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Megan is Missing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Michael Goi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2011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E0A5E3D-5D54-4BD6-8ED7-E39AAAA89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92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880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2806F0-C3EF-4084-BA00-843B8540B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808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Skew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Sevé Schelenz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2011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ABFBE54-0BAE-4CBC-8A25-2838F26B96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0469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CFD4FE-534C-4EFA-9CD8-61724E466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792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The Bay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Barry Levinson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2011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E64D243-9A89-4068-B130-ECA5B173E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23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210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B08AD5-4E34-4FEA-A683-2D8205892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760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POV – A Cursed Film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Norio Tsuruta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2012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FB63DC3-A3AC-47DC-BA84-7C596BB0B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5" y="0"/>
            <a:ext cx="3600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672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16046D-B643-432C-8CA0-952998AF0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832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Peeping Tom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Michael Powell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1960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48889F4-18A2-4909-A121-18182CEA0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34" y="0"/>
            <a:ext cx="45946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278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9B55A6-1096-45AC-A467-E8D73DF8C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V/H/S Trilogy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2012-2013-2014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B6C45C2-8A5A-4906-8137-7FAB23408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" y="1988840"/>
            <a:ext cx="9140108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879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92167F-A5CA-4770-85FA-355B92605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792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The Borderlands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Elliot Gouldner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2013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6C342B8-7E3F-4730-A366-A803A8197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2" y="0"/>
            <a:ext cx="46484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123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74AB9D-D1D5-4D2D-82D9-3EDAFB92A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The Den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Zachary Donahue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2013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9FEF0EE-03A5-4F8E-B016-8C42534C3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6298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187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3DCF37-395D-4504-B2A6-86D696CCA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752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Mr. Jones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Karl Mueller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2013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F9929BC-314F-40A4-9604-B77B156D5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00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227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6A9157-4A73-4426-86A0-ED1F86936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784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The Sacrament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Ti West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2013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046047A-AF39-47E8-AF4B-0E3E5F86ED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7"/>
            <a:ext cx="4629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268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36F720-3ED9-4BDF-8D67-D3DDDD83F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800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Creep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Patrick Brice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2014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A56EFF3-66D7-4C4E-8151-CDE40CAD2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5" y="-17647"/>
            <a:ext cx="4569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418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21F203-C3AF-45D3-B29B-9D08D2F39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800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Mockingbird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Bryan Bertino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2014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8020556-89B0-44B9-9FE6-B24B7166B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6" y="0"/>
            <a:ext cx="47845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932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CDA1EF-FD4B-4054-A728-911FF3A89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792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As Above So Below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John Erick Dowdle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2014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4524CEF-8FC6-4DD8-857A-15A4CC012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8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983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9D60BD-4845-462D-92C4-0316BE33C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784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Die Präsenz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Daniele Grieco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2014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2A4C382-E378-441A-83C6-9A0B046FA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43" y="0"/>
            <a:ext cx="4853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597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45EAE2-0207-412D-9469-282A0BEBB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816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Unfriended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Levan Gabriadze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2014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12173CE-F815-4F0F-B7F6-2BF27F972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52" y="0"/>
            <a:ext cx="51927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32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20DE7B-E05A-4A56-A290-87617DED5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840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Halloween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John Carpenter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1978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ED14F82-7822-47B4-B0EC-8FA56030B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25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2902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B1B1E6-B290-406C-88E0-ACC7E7B33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792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Area 51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Oren Peli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2015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1287FAE-2F96-42DB-9CBF-2B5AC9CD7E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4713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D614DE-F447-4817-9193-049D17316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768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Be My Cat 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b="1" dirty="0">
                <a:solidFill>
                  <a:srgbClr val="FF0000"/>
                </a:solidFill>
              </a:rPr>
              <a:t>A Film for Anne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Adrian Tofei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2015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8288422-D4B5-4FA8-803B-0479DF745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6" y="0"/>
            <a:ext cx="44132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076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665D3C-6C10-4D33-82DF-D02EC8602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808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Classroom 6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Joshua Odenheimer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2015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3D63E1D-D3F5-445C-9B41-8BA5B39DC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3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254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A6DB6B-3B31-417E-8C82-FCA99F0ED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800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Found Footage 3D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Stephen DeGennaro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2015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DC28118-0B6F-496E-8077-1A36EB0DB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18" y="0"/>
            <a:ext cx="4601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1099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1D6F99-3BB6-40D4-AFEC-D02E4404F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800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Rorschach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C.A. Smith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2015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D7FC744-F585-46B6-A8AC-81EA27FD7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2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555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66FCDE-8D17-4964-99B1-D92B4170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808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The Visit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M. Night Shyamalan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2015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B8650BD-D71B-4308-96B7-63740EE43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693779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030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313D7C-E907-48A7-AB97-A352E3BF8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800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Capture Kill Release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Nick McAnulty,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Brian Allan Stewart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2016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9D31BC9-2A2D-4B11-903E-0257A33489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30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725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865F09-DF7F-423A-92E5-533A148FB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800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Sickhouse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Hannah MacPherson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2016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B134221-D8C0-44D6-9335-3257C142C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782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88D2FE-B7F2-497A-A1BD-FE4887A42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This House Has People In It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sz="3600" dirty="0">
                <a:solidFill>
                  <a:srgbClr val="FF0000"/>
                </a:solidFill>
              </a:rPr>
              <a:t>Alan Resnick, Dina Kelberman, Robby Rackleff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2016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3223CFE-0FEB-44F1-9976-6F572D9DC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213"/>
            <a:ext cx="9144000" cy="515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16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0281F4-D99A-43FD-875E-916080526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Creep 2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Patrick Brice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2017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29871F4-4719-4E76-855C-81AA2988EB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856"/>
            <a:ext cx="4632437" cy="6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539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FB3E54-4415-43FC-8A37-0DF1675A9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La mort en direct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Bertrand Tavernier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1980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7851EDE-FA9B-4910-993B-295D5E5F9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67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677E4C-36B8-44E4-9EDC-34EF95FA7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Michael Haneke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C506856-483A-4476-992C-6BF40D36A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28" y="1126073"/>
            <a:ext cx="4163279" cy="570369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F35079E-EF28-4626-B003-BF04721D8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721" y="1126073"/>
            <a:ext cx="4163279" cy="577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37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56B7A8-698F-4197-AB01-911AAEF13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5856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Code Inconnu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Michael Haneke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2000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6576EC0-453C-4F32-BF9E-90980112D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083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45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DFEBDB-F0F2-43E4-A092-133655011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800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Zelig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Woody Allen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1983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ADE748B-1BA1-4A51-839B-BF5B996E4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4514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40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3B9039-F4D9-432B-BB85-ACCCBBFFA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851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The War Game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Peter Watkins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1965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B0B3421-4715-40F0-95C9-AA6E2F3D7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407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121</Words>
  <Application>Microsoft Office PowerPoint</Application>
  <PresentationFormat>Presentazione su schermo (4:3)</PresentationFormat>
  <Paragraphs>51</Paragraphs>
  <Slides>49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49</vt:i4>
      </vt:variant>
    </vt:vector>
  </HeadingPairs>
  <TitlesOfParts>
    <vt:vector size="52" baseType="lpstr">
      <vt:lpstr>Arial</vt:lpstr>
      <vt:lpstr>Calibri</vt:lpstr>
      <vt:lpstr>Tema di Office</vt:lpstr>
      <vt:lpstr>Vampyr Carl Theodor  Dreyer 1932</vt:lpstr>
      <vt:lpstr>Dark Passage Delmer Daves 1947</vt:lpstr>
      <vt:lpstr>Peeping Tom Michael Powell 1960</vt:lpstr>
      <vt:lpstr>Halloween John Carpenter 1978</vt:lpstr>
      <vt:lpstr>La mort en direct Bertrand Tavernier 1980</vt:lpstr>
      <vt:lpstr>Michael Haneke</vt:lpstr>
      <vt:lpstr>Code Inconnu Michael Haneke 2000</vt:lpstr>
      <vt:lpstr>Zelig Woody Allen  1983</vt:lpstr>
      <vt:lpstr>The War Game Peter Watkins 1965</vt:lpstr>
      <vt:lpstr>La Commune  (Paris 1871) Peter Watkins 2000</vt:lpstr>
      <vt:lpstr>Cannibal Holocaust Ruggero Deodato 1980</vt:lpstr>
      <vt:lpstr>Ufo Abduction The McPherson Tapes Dean Alioto 1989</vt:lpstr>
      <vt:lpstr>C’est arrivé près  de chez vous Remy Belvaux,  André Bonzel,  Benoit Poelvoorde 1992 </vt:lpstr>
      <vt:lpstr>Ghostwatch Lesley Manning 1992</vt:lpstr>
      <vt:lpstr>The Blair  Witch Project Eduardo Sanchez,  Daniel Myrick 1999</vt:lpstr>
      <vt:lpstr>The Collingswood Story Michael Costanza 2002</vt:lpstr>
      <vt:lpstr>My Little Eye Marc Evans 2002</vt:lpstr>
      <vt:lpstr>Alone With Her Eric Nicholas 2006</vt:lpstr>
      <vt:lpstr>[REC] Jaume Balaguerò,  Paco Plaza 2007</vt:lpstr>
      <vt:lpstr>Diary of the Dead George A. Romero 2007</vt:lpstr>
      <vt:lpstr>Exhibit A Dom Rotheroe 2007</vt:lpstr>
      <vt:lpstr>The Poughkeepsie  Tapes John Erick Dowdle 2007</vt:lpstr>
      <vt:lpstr>Paranormal Activity Oren Peli 2007</vt:lpstr>
      <vt:lpstr>Home Movie Christopher Denham 2008</vt:lpstr>
      <vt:lpstr>Lake Mungo Joel Anderson 2008</vt:lpstr>
      <vt:lpstr>Megan is Missing Michael Goi 2011</vt:lpstr>
      <vt:lpstr>Skew  Sevé Schelenz  2011</vt:lpstr>
      <vt:lpstr>The Bay Barry Levinson  2011</vt:lpstr>
      <vt:lpstr>POV – A Cursed Film Norio Tsuruta 2012</vt:lpstr>
      <vt:lpstr>V/H/S Trilogy 2012-2013-2014</vt:lpstr>
      <vt:lpstr>The Borderlands Elliot Gouldner 2013</vt:lpstr>
      <vt:lpstr>The Den Zachary Donahue 2013</vt:lpstr>
      <vt:lpstr>Mr. Jones Karl Mueller 2013</vt:lpstr>
      <vt:lpstr>The Sacrament Ti West  2013</vt:lpstr>
      <vt:lpstr>Creep Patrick Brice 2014</vt:lpstr>
      <vt:lpstr>Mockingbird Bryan Bertino 2014</vt:lpstr>
      <vt:lpstr>As Above So Below John Erick Dowdle 2014</vt:lpstr>
      <vt:lpstr>Die Präsenz Daniele Grieco 2014</vt:lpstr>
      <vt:lpstr>Unfriended Levan Gabriadze 2014</vt:lpstr>
      <vt:lpstr>Area 51 Oren Peli 2015</vt:lpstr>
      <vt:lpstr>Be My Cat  A Film for Anne Adrian Tofei 2015</vt:lpstr>
      <vt:lpstr>Classroom 6 Joshua Odenheimer 2015</vt:lpstr>
      <vt:lpstr>Found Footage 3D Stephen DeGennaro 2015</vt:lpstr>
      <vt:lpstr>Rorschach C.A. Smith 2015</vt:lpstr>
      <vt:lpstr>The Visit M. Night Shyamalan 2015</vt:lpstr>
      <vt:lpstr>Capture Kill Release Nick McAnulty,  Brian Allan Stewart 2016</vt:lpstr>
      <vt:lpstr>Sickhouse Hannah MacPherson  2016</vt:lpstr>
      <vt:lpstr>This House Has People In It Alan Resnick, Dina Kelberman, Robby Rackleff 2016</vt:lpstr>
      <vt:lpstr>Creep 2 Patrick Brice 2017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Vampyr Carl Theodor  Dreyer 1932</dc:title>
  <dc:creator>Marco Grifò</dc:creator>
  <cp:lastModifiedBy>Marco Grifò</cp:lastModifiedBy>
  <cp:revision>26</cp:revision>
  <dcterms:created xsi:type="dcterms:W3CDTF">2017-12-11T17:33:17Z</dcterms:created>
  <dcterms:modified xsi:type="dcterms:W3CDTF">2017-12-12T18:55:22Z</dcterms:modified>
</cp:coreProperties>
</file>